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sldIdLst>
    <p:sldId id="266" r:id="rId2"/>
    <p:sldId id="276" r:id="rId3"/>
    <p:sldId id="271" r:id="rId4"/>
    <p:sldId id="280" r:id="rId5"/>
    <p:sldId id="286" r:id="rId6"/>
    <p:sldId id="287" r:id="rId7"/>
    <p:sldId id="288" r:id="rId8"/>
  </p:sldIdLst>
  <p:sldSz cx="9144000" cy="6858000" type="screen4x3"/>
  <p:notesSz cx="6858000" cy="9144000"/>
  <p:embeddedFontLst>
    <p:embeddedFont>
      <p:font typeface="나눔바른고딕" panose="020B0600000101010101" charset="-127"/>
      <p:regular r:id="rId9"/>
      <p:bold r:id="rId10"/>
    </p:embeddedFont>
    <p:embeddedFont>
      <p:font typeface="맑은 고딕" panose="020B0503020000020004" pitchFamily="50" charset="-127"/>
      <p:regular r:id="rId11"/>
      <p:bold r:id="rId12"/>
    </p:embeddedFont>
    <p:embeddedFont>
      <p:font typeface="나눔고딕" panose="020B0600000101010101" charset="-127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배달의민족 한나" panose="020B0600000101010101" charset="-127"/>
      <p:regular r:id="rId19"/>
    </p:embeddedFont>
    <p:embeddedFont>
      <p:font typeface="나눔고딕 ExtraBold" panose="020B0600000101010101" charset="-127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FF6E57"/>
    <a:srgbClr val="3B589E"/>
    <a:srgbClr val="CCFF33"/>
    <a:srgbClr val="99FF33"/>
    <a:srgbClr val="808000"/>
    <a:srgbClr val="996633"/>
    <a:srgbClr val="D8D148"/>
    <a:srgbClr val="A50021"/>
    <a:srgbClr val="7583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41" autoAdjust="0"/>
    <p:restoredTop sz="95503" autoAdjust="0"/>
  </p:normalViewPr>
  <p:slideViewPr>
    <p:cSldViewPr>
      <p:cViewPr varScale="1">
        <p:scale>
          <a:sx n="68" d="100"/>
          <a:sy n="68" d="100"/>
        </p:scale>
        <p:origin x="82" y="11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A98730-F09A-4C42-A685-E3C9564A3C8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F03C6-1A05-41EC-BC19-02EE946D372F}" type="datetimeFigureOut">
              <a:rPr lang="ko-KR" altLang="en-US" smtClean="0"/>
              <a:pPr/>
              <a:t>2017-11-21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5"/>
          <p:cNvSpPr txBox="1">
            <a:spLocks/>
          </p:cNvSpPr>
          <p:nvPr userDrawn="1"/>
        </p:nvSpPr>
        <p:spPr>
          <a:xfrm>
            <a:off x="7092280" y="6490544"/>
            <a:ext cx="1928826" cy="250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PF Din Text Cond Pro Medium" pitchFamily="2" charset="0"/>
                <a:ea typeface="Rix고딕 M" pitchFamily="18" charset="-127"/>
              </a:defRPr>
            </a:lvl1pPr>
          </a:lstStyle>
          <a:p>
            <a:pPr algn="r">
              <a:defRPr/>
            </a:pPr>
            <a:fld id="{EC0BB0C5-6955-4F9B-BA60-58E2367A55EF}" type="slidenum">
              <a:rPr lang="ko-KR" altLang="en-US" sz="85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>
                <a:defRPr/>
              </a:pPr>
              <a:t>‹#›</a:t>
            </a:fld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6E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519771" y="2603483"/>
            <a:ext cx="41044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짱구야</a:t>
            </a:r>
            <a:r>
              <a:rPr lang="en-US" altLang="ko-KR" sz="44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,</a:t>
            </a:r>
            <a:r>
              <a:rPr lang="ko-KR" altLang="en-US" sz="44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도망가</a:t>
            </a:r>
            <a:r>
              <a:rPr lang="en-US" altLang="ko-KR" sz="44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!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03848" y="4437338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2016180030 </a:t>
            </a:r>
            <a:r>
              <a:rPr lang="ko-KR" altLang="en-US" sz="1200" dirty="0" err="1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유재희</a:t>
            </a:r>
            <a:endParaRPr lang="ko-KR" altLang="en-US" sz="1200" dirty="0"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52" name="그룹 51"/>
          <p:cNvGrpSpPr/>
          <p:nvPr/>
        </p:nvGrpSpPr>
        <p:grpSpPr>
          <a:xfrm>
            <a:off x="4283968" y="1916832"/>
            <a:ext cx="576064" cy="576064"/>
            <a:chOff x="4499992" y="2204864"/>
            <a:chExt cx="1584176" cy="1584176"/>
          </a:xfrm>
        </p:grpSpPr>
        <p:sp>
          <p:nvSpPr>
            <p:cNvPr id="53" name="타원 52"/>
            <p:cNvSpPr/>
            <p:nvPr/>
          </p:nvSpPr>
          <p:spPr>
            <a:xfrm>
              <a:off x="4499992" y="2204864"/>
              <a:ext cx="1584176" cy="1584176"/>
            </a:xfrm>
            <a:prstGeom prst="ellipse">
              <a:avLst/>
            </a:prstGeom>
            <a:no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sp>
          <p:nvSpPr>
            <p:cNvPr id="54" name="타원 53"/>
            <p:cNvSpPr/>
            <p:nvPr/>
          </p:nvSpPr>
          <p:spPr>
            <a:xfrm>
              <a:off x="4644007" y="2375073"/>
              <a:ext cx="1296144" cy="1296144"/>
            </a:xfrm>
            <a:prstGeom prst="ellipse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grpSp>
          <p:nvGrpSpPr>
            <p:cNvPr id="55" name="그룹 24"/>
            <p:cNvGrpSpPr/>
            <p:nvPr/>
          </p:nvGrpSpPr>
          <p:grpSpPr>
            <a:xfrm>
              <a:off x="4644008" y="2375074"/>
              <a:ext cx="1296144" cy="1296144"/>
              <a:chOff x="4644008" y="2375074"/>
              <a:chExt cx="1296144" cy="1296144"/>
            </a:xfrm>
          </p:grpSpPr>
          <p:cxnSp>
            <p:nvCxnSpPr>
              <p:cNvPr id="59" name="직선 연결선 58"/>
              <p:cNvCxnSpPr>
                <a:stCxn id="54" idx="0"/>
              </p:cNvCxnSpPr>
              <p:nvPr/>
            </p:nvCxnSpPr>
            <p:spPr>
              <a:xfrm>
                <a:off x="5292081" y="2375074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>
                <a:stCxn id="54" idx="2"/>
                <a:endCxn id="54" idx="6"/>
              </p:cNvCxnSpPr>
              <p:nvPr/>
            </p:nvCxnSpPr>
            <p:spPr>
              <a:xfrm>
                <a:off x="4644008" y="3023145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그룹 25"/>
            <p:cNvGrpSpPr/>
            <p:nvPr/>
          </p:nvGrpSpPr>
          <p:grpSpPr>
            <a:xfrm rot="2700000">
              <a:off x="4644008" y="2348880"/>
              <a:ext cx="1296144" cy="1296144"/>
              <a:chOff x="4644008" y="2348880"/>
              <a:chExt cx="1296144" cy="1296144"/>
            </a:xfrm>
          </p:grpSpPr>
          <p:cxnSp>
            <p:nvCxnSpPr>
              <p:cNvPr id="57" name="직선 연결선 56"/>
              <p:cNvCxnSpPr/>
              <p:nvPr/>
            </p:nvCxnSpPr>
            <p:spPr>
              <a:xfrm>
                <a:off x="5292080" y="2348880"/>
                <a:ext cx="0" cy="1296144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/>
              <p:cNvCxnSpPr/>
              <p:nvPr/>
            </p:nvCxnSpPr>
            <p:spPr>
              <a:xfrm>
                <a:off x="4644008" y="2996952"/>
                <a:ext cx="1296144" cy="0"/>
              </a:xfrm>
              <a:prstGeom prst="line">
                <a:avLst/>
              </a:prstGeom>
              <a:ln>
                <a:solidFill>
                  <a:srgbClr val="FF6E5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그룹 81"/>
          <p:cNvGrpSpPr/>
          <p:nvPr/>
        </p:nvGrpSpPr>
        <p:grpSpPr>
          <a:xfrm>
            <a:off x="179512" y="188640"/>
            <a:ext cx="8856984" cy="72008"/>
            <a:chOff x="179512" y="188640"/>
            <a:chExt cx="8856984" cy="72008"/>
          </a:xfrm>
        </p:grpSpPr>
        <p:cxnSp>
          <p:nvCxnSpPr>
            <p:cNvPr id="74" name="직선 연결선 73"/>
            <p:cNvCxnSpPr/>
            <p:nvPr/>
          </p:nvCxnSpPr>
          <p:spPr>
            <a:xfrm>
              <a:off x="179512" y="188640"/>
              <a:ext cx="88569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/>
            <p:cNvCxnSpPr/>
            <p:nvPr/>
          </p:nvCxnSpPr>
          <p:spPr>
            <a:xfrm>
              <a:off x="179512" y="260648"/>
              <a:ext cx="885698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그룹 80"/>
          <p:cNvGrpSpPr/>
          <p:nvPr/>
        </p:nvGrpSpPr>
        <p:grpSpPr>
          <a:xfrm>
            <a:off x="179512" y="6597352"/>
            <a:ext cx="8856984" cy="72008"/>
            <a:chOff x="179512" y="6597352"/>
            <a:chExt cx="8856984" cy="72008"/>
          </a:xfrm>
        </p:grpSpPr>
        <p:cxnSp>
          <p:nvCxnSpPr>
            <p:cNvPr id="79" name="직선 연결선 78"/>
            <p:cNvCxnSpPr/>
            <p:nvPr/>
          </p:nvCxnSpPr>
          <p:spPr>
            <a:xfrm>
              <a:off x="179512" y="6669360"/>
              <a:ext cx="88569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179512" y="6597352"/>
              <a:ext cx="885698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/>
          <p:cNvSpPr txBox="1"/>
          <p:nvPr/>
        </p:nvSpPr>
        <p:spPr>
          <a:xfrm>
            <a:off x="2235301" y="3557310"/>
            <a:ext cx="4388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2D</a:t>
            </a:r>
            <a:r>
              <a:rPr lang="ko-KR" altLang="en-US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게임프로그래밍 </a:t>
            </a:r>
            <a:endParaRPr lang="en-US" altLang="ko-KR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차 발표</a:t>
            </a:r>
            <a:endParaRPr lang="en-US" altLang="ko-KR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직사각형 169"/>
          <p:cNvSpPr/>
          <p:nvPr/>
        </p:nvSpPr>
        <p:spPr>
          <a:xfrm>
            <a:off x="0" y="227"/>
            <a:ext cx="9144000" cy="6858000"/>
          </a:xfrm>
          <a:prstGeom prst="rect">
            <a:avLst/>
          </a:prstGeom>
          <a:solidFill>
            <a:srgbClr val="FF6E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1520" y="260648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목차</a:t>
            </a:r>
            <a:r>
              <a:rPr lang="en-US" altLang="ko-KR" sz="3600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.</a:t>
            </a:r>
            <a:endParaRPr lang="ko-KR" altLang="en-US" sz="3600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07604" y="2977813"/>
            <a:ext cx="1152128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게임컨셉</a:t>
            </a:r>
            <a:endParaRPr lang="en-US" altLang="ko-KR" sz="3200" dirty="0">
              <a:solidFill>
                <a:schemeClr val="bg1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2170948" y="2994951"/>
            <a:ext cx="1392820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개발범위</a:t>
            </a:r>
            <a:endParaRPr lang="en-US" altLang="ko-KR" sz="3200" dirty="0">
              <a:solidFill>
                <a:schemeClr val="bg1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3482156" y="3047538"/>
            <a:ext cx="2602012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개발 계획 대비 현재 진행 상황</a:t>
            </a:r>
            <a:endParaRPr lang="en-US" altLang="ko-KR" sz="2800" dirty="0">
              <a:solidFill>
                <a:schemeClr val="bg1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cxnSp>
        <p:nvCxnSpPr>
          <p:cNvPr id="198" name="직선 연결선 197"/>
          <p:cNvCxnSpPr/>
          <p:nvPr/>
        </p:nvCxnSpPr>
        <p:spPr>
          <a:xfrm>
            <a:off x="1187624" y="2809503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연결선 199"/>
          <p:cNvCxnSpPr/>
          <p:nvPr/>
        </p:nvCxnSpPr>
        <p:spPr>
          <a:xfrm>
            <a:off x="1187624" y="4264521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직선 연결선 200"/>
          <p:cNvCxnSpPr/>
          <p:nvPr/>
        </p:nvCxnSpPr>
        <p:spPr>
          <a:xfrm>
            <a:off x="2471314" y="2774800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직선 연결선 201"/>
          <p:cNvCxnSpPr/>
          <p:nvPr/>
        </p:nvCxnSpPr>
        <p:spPr>
          <a:xfrm>
            <a:off x="2453558" y="4264521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직선 연결선 202"/>
          <p:cNvCxnSpPr/>
          <p:nvPr/>
        </p:nvCxnSpPr>
        <p:spPr>
          <a:xfrm>
            <a:off x="4407858" y="2774800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연결선 203"/>
          <p:cNvCxnSpPr/>
          <p:nvPr/>
        </p:nvCxnSpPr>
        <p:spPr>
          <a:xfrm>
            <a:off x="4418214" y="4264521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연결선 206"/>
          <p:cNvCxnSpPr/>
          <p:nvPr/>
        </p:nvCxnSpPr>
        <p:spPr>
          <a:xfrm>
            <a:off x="1187624" y="4221088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/>
          <p:cNvCxnSpPr/>
          <p:nvPr/>
        </p:nvCxnSpPr>
        <p:spPr>
          <a:xfrm>
            <a:off x="2453558" y="4221088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연결선 208"/>
          <p:cNvCxnSpPr/>
          <p:nvPr/>
        </p:nvCxnSpPr>
        <p:spPr>
          <a:xfrm>
            <a:off x="4407858" y="4204381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/>
          <p:cNvCxnSpPr/>
          <p:nvPr/>
        </p:nvCxnSpPr>
        <p:spPr>
          <a:xfrm>
            <a:off x="1187624" y="2871986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연결선 211"/>
          <p:cNvCxnSpPr/>
          <p:nvPr/>
        </p:nvCxnSpPr>
        <p:spPr>
          <a:xfrm>
            <a:off x="2471314" y="2842934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/>
          <p:cNvCxnSpPr/>
          <p:nvPr/>
        </p:nvCxnSpPr>
        <p:spPr>
          <a:xfrm>
            <a:off x="4407858" y="2836528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TextBox 216"/>
          <p:cNvSpPr txBox="1"/>
          <p:nvPr/>
        </p:nvSpPr>
        <p:spPr>
          <a:xfrm>
            <a:off x="1115616" y="2411596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1</a:t>
            </a:r>
          </a:p>
        </p:txBody>
      </p:sp>
      <p:sp>
        <p:nvSpPr>
          <p:cNvPr id="218" name="TextBox 217"/>
          <p:cNvSpPr txBox="1"/>
          <p:nvPr/>
        </p:nvSpPr>
        <p:spPr>
          <a:xfrm>
            <a:off x="2411640" y="2368507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219" name="TextBox 218"/>
          <p:cNvSpPr txBox="1"/>
          <p:nvPr/>
        </p:nvSpPr>
        <p:spPr>
          <a:xfrm>
            <a:off x="4345607" y="2405320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3</a:t>
            </a:r>
            <a:endParaRPr lang="ko-KR" altLang="en-US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793759" y="2382116"/>
            <a:ext cx="11521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배달의민족 한나" pitchFamily="2" charset="-127"/>
                <a:ea typeface="배달의민족 한나" pitchFamily="2" charset="-127"/>
              </a:rPr>
              <a:t>4</a:t>
            </a:r>
            <a:endParaRPr lang="ko-KR" altLang="en-US" dirty="0">
              <a:solidFill>
                <a:schemeClr val="bg1"/>
              </a:solidFill>
              <a:latin typeface="배달의민족 한나" pitchFamily="2" charset="-127"/>
              <a:ea typeface="배달의민족 한나" pitchFamily="2" charset="-127"/>
            </a:endParaRPr>
          </a:p>
        </p:txBody>
      </p:sp>
      <p:cxnSp>
        <p:nvCxnSpPr>
          <p:cNvPr id="29" name="직선 연결선 28"/>
          <p:cNvCxnSpPr/>
          <p:nvPr/>
        </p:nvCxnSpPr>
        <p:spPr>
          <a:xfrm>
            <a:off x="6865876" y="2805412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6867291" y="2748032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65876" y="4264521"/>
            <a:ext cx="7920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6865876" y="4204381"/>
            <a:ext cx="79208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049876" y="2990794"/>
            <a:ext cx="2736304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err="1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Github</a:t>
            </a:r>
            <a:r>
              <a:rPr lang="en-US" altLang="ko-KR" sz="28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commits </a:t>
            </a:r>
            <a:r>
              <a:rPr lang="ko-KR" altLang="en-US" sz="2800" dirty="0">
                <a:solidFill>
                  <a:schemeClr val="bg1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페이지</a:t>
            </a:r>
            <a:endParaRPr lang="en-US" altLang="ko-KR" sz="2800" dirty="0">
              <a:solidFill>
                <a:schemeClr val="bg1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755576" y="548680"/>
            <a:ext cx="2736304" cy="7793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게임 컨셉</a:t>
            </a:r>
            <a:endParaRPr lang="en-US" altLang="ko-KR" sz="44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3" name="TextBox 25"/>
          <p:cNvSpPr txBox="1">
            <a:spLocks noChangeArrowheads="1"/>
          </p:cNvSpPr>
          <p:nvPr/>
        </p:nvSpPr>
        <p:spPr bwMode="auto">
          <a:xfrm>
            <a:off x="1547664" y="4653136"/>
            <a:ext cx="612068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ct val="20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‘2D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러닝 게임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.’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유명 애니메이션 속 주인공 짱구가 게임 캐릭터가 되어 짱구를 쫓아오는 다른 캐릭터를 피해 목적지에 도착하는 게임이다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792088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25"/>
          <p:cNvSpPr txBox="1">
            <a:spLocks noChangeArrowheads="1"/>
          </p:cNvSpPr>
          <p:nvPr/>
        </p:nvSpPr>
        <p:spPr bwMode="auto">
          <a:xfrm>
            <a:off x="3347864" y="1688417"/>
            <a:ext cx="216024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ctr"/>
            <a:r>
              <a:rPr lang="ko-KR" altLang="en-US" sz="2000" dirty="0">
                <a:solidFill>
                  <a:srgbClr val="FF6E57"/>
                </a:solidFill>
                <a:latin typeface="배달의민족 한나" pitchFamily="2" charset="-127"/>
                <a:ea typeface="배달의민족 한나" pitchFamily="2" charset="-127"/>
              </a:rPr>
              <a:t>짱구야</a:t>
            </a:r>
            <a:r>
              <a:rPr lang="en-US" altLang="ko-KR" sz="2000" dirty="0">
                <a:solidFill>
                  <a:srgbClr val="FF6E57"/>
                </a:solidFill>
                <a:latin typeface="배달의민족 한나" pitchFamily="2" charset="-127"/>
                <a:ea typeface="배달의민족 한나" pitchFamily="2" charset="-127"/>
              </a:rPr>
              <a:t>, </a:t>
            </a:r>
            <a:r>
              <a:rPr lang="ko-KR" altLang="en-US" sz="2000" dirty="0">
                <a:solidFill>
                  <a:srgbClr val="FF6E57"/>
                </a:solidFill>
                <a:latin typeface="배달의민족 한나" pitchFamily="2" charset="-127"/>
                <a:ea typeface="배달의민족 한나" pitchFamily="2" charset="-127"/>
              </a:rPr>
              <a:t>도망가</a:t>
            </a:r>
            <a:r>
              <a:rPr lang="en-US" altLang="ko-KR" sz="2000" dirty="0">
                <a:solidFill>
                  <a:srgbClr val="FF6E57"/>
                </a:solidFill>
                <a:latin typeface="배달의민족 한나" pitchFamily="2" charset="-127"/>
                <a:ea typeface="배달의민족 한나" pitchFamily="2" charset="-127"/>
              </a:rPr>
              <a:t>!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748" y="2215959"/>
            <a:ext cx="4248472" cy="25284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865475" y="541225"/>
            <a:ext cx="4104456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개발 범위</a:t>
            </a:r>
            <a:endParaRPr lang="en-US" altLang="ko-KR" sz="44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664543"/>
              </p:ext>
            </p:extLst>
          </p:nvPr>
        </p:nvGraphicFramePr>
        <p:xfrm>
          <a:off x="865475" y="1713170"/>
          <a:ext cx="7416800" cy="5028524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1026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141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7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내용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범위</a:t>
                      </a:r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7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캐릭터 컨트롤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aseline="0" dirty="0"/>
                        <a:t> </a:t>
                      </a:r>
                      <a:r>
                        <a:rPr lang="en-US" altLang="ko-KR" sz="1400" baseline="0" dirty="0"/>
                        <a:t>&lt;</a:t>
                      </a:r>
                      <a:r>
                        <a:rPr lang="ko-KR" altLang="en-US" sz="1400" baseline="0" dirty="0"/>
                        <a:t>키 조작</a:t>
                      </a:r>
                      <a:r>
                        <a:rPr lang="en-US" altLang="ko-KR" sz="1400" baseline="0" dirty="0"/>
                        <a:t>&gt; </a:t>
                      </a:r>
                      <a:r>
                        <a:rPr lang="ko-KR" altLang="en-US" sz="1400" baseline="0" dirty="0"/>
                        <a:t>방향키</a:t>
                      </a:r>
                      <a:r>
                        <a:rPr lang="en-US" altLang="ko-KR" sz="1400" baseline="0" dirty="0"/>
                        <a:t>(Right) : </a:t>
                      </a:r>
                      <a:r>
                        <a:rPr lang="ko-KR" altLang="en-US" sz="1400" baseline="0" dirty="0"/>
                        <a:t>뛰기 </a:t>
                      </a:r>
                      <a:r>
                        <a:rPr lang="en-US" altLang="ko-KR" sz="1400" baseline="0" dirty="0"/>
                        <a:t>/ </a:t>
                      </a:r>
                      <a:r>
                        <a:rPr lang="ko-KR" altLang="en-US" sz="1400" baseline="0" dirty="0"/>
                        <a:t>방향키</a:t>
                      </a:r>
                      <a:r>
                        <a:rPr lang="en-US" altLang="ko-KR" sz="1400" baseline="0" dirty="0"/>
                        <a:t>(UP) : </a:t>
                      </a:r>
                      <a:r>
                        <a:rPr lang="ko-KR" altLang="en-US" sz="1400" baseline="0" dirty="0"/>
                        <a:t>점프</a:t>
                      </a:r>
                      <a:endParaRPr lang="en-US" altLang="ko-KR" sz="1400" baseline="0" dirty="0"/>
                    </a:p>
                    <a:p>
                      <a:pPr latinLnBrk="1"/>
                      <a:r>
                        <a:rPr lang="ko-KR" altLang="en-US" sz="1400" baseline="0" dirty="0"/>
                        <a:t>아이템 </a:t>
                      </a:r>
                      <a:r>
                        <a:rPr lang="en-US" altLang="ko-KR" sz="1400" baseline="0" dirty="0"/>
                        <a:t>: </a:t>
                      </a:r>
                      <a:r>
                        <a:rPr lang="ko-KR" altLang="en-US" sz="1400" baseline="0" dirty="0"/>
                        <a:t>공격 </a:t>
                      </a:r>
                      <a:r>
                        <a:rPr lang="en-US" altLang="ko-KR" sz="1400" baseline="0" dirty="0"/>
                        <a:t>(</a:t>
                      </a:r>
                      <a:r>
                        <a:rPr lang="ko-KR" altLang="en-US" sz="1400" baseline="0" dirty="0"/>
                        <a:t>울라 </a:t>
                      </a:r>
                      <a:r>
                        <a:rPr lang="ko-KR" altLang="en-US" sz="1400" baseline="0" dirty="0" err="1"/>
                        <a:t>울라</a:t>
                      </a:r>
                      <a:r>
                        <a:rPr lang="ko-KR" altLang="en-US" sz="1400" baseline="0" dirty="0"/>
                        <a:t> 춤</a:t>
                      </a:r>
                      <a:r>
                        <a:rPr lang="en-US" altLang="ko-KR" sz="1400" baseline="0" dirty="0"/>
                        <a:t>, </a:t>
                      </a:r>
                      <a:r>
                        <a:rPr lang="ko-KR" altLang="en-US" sz="1400" baseline="0" dirty="0"/>
                        <a:t>액션가면</a:t>
                      </a:r>
                      <a:r>
                        <a:rPr lang="en-US" altLang="ko-KR" sz="1400" baseline="0" dirty="0"/>
                        <a:t>) / </a:t>
                      </a:r>
                      <a:r>
                        <a:rPr lang="ko-KR" altLang="en-US" sz="1400" baseline="0" dirty="0"/>
                        <a:t>수비 </a:t>
                      </a:r>
                      <a:r>
                        <a:rPr lang="en-US" altLang="ko-KR" sz="1400" baseline="0" dirty="0"/>
                        <a:t>(</a:t>
                      </a:r>
                      <a:r>
                        <a:rPr lang="ko-KR" altLang="en-US" sz="1400" baseline="0" dirty="0"/>
                        <a:t>흰둥이</a:t>
                      </a:r>
                      <a:r>
                        <a:rPr lang="en-US" altLang="ko-KR" sz="1400" baseline="0" dirty="0"/>
                        <a:t>)</a:t>
                      </a:r>
                      <a:endParaRPr lang="ko-KR" altLang="en-US" sz="1400" dirty="0"/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8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스테이지 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난이도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개의 스테이지 설정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스테이지가 높아질 때마다 쫓아오는 캐릭터 속도 빠르게</a:t>
                      </a:r>
                      <a:r>
                        <a:rPr lang="en-US" altLang="ko-KR" sz="1400" dirty="0"/>
                        <a:t>,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캐릭터 </a:t>
                      </a:r>
                      <a:r>
                        <a:rPr lang="en-US" altLang="ko-KR" sz="1400" dirty="0"/>
                        <a:t>: 1</a:t>
                      </a:r>
                      <a:r>
                        <a:rPr lang="ko-KR" altLang="en-US" sz="1400" dirty="0"/>
                        <a:t>단계 </a:t>
                      </a:r>
                      <a:r>
                        <a:rPr lang="ko-KR" altLang="en-US" sz="1400" dirty="0" err="1"/>
                        <a:t>짱아</a:t>
                      </a:r>
                      <a:r>
                        <a:rPr lang="en-US" altLang="ko-KR" sz="1400" dirty="0"/>
                        <a:t>, 2</a:t>
                      </a:r>
                      <a:r>
                        <a:rPr lang="ko-KR" altLang="en-US" sz="1400" dirty="0"/>
                        <a:t>단계 오수</a:t>
                      </a:r>
                      <a:r>
                        <a:rPr lang="en-US" altLang="ko-KR" sz="1400" dirty="0"/>
                        <a:t>, 3</a:t>
                      </a:r>
                      <a:r>
                        <a:rPr lang="ko-KR" altLang="en-US" sz="1400" dirty="0"/>
                        <a:t>단계 엄마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algn="ctr" latinLnBrk="1"/>
                      <a:r>
                        <a:rPr lang="ko-KR" altLang="en-US" sz="1400" dirty="0"/>
                        <a:t>가는 길에 있는 장애물도 더 많고 다양하게</a:t>
                      </a:r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9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맵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스테이지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개 마다 배경 달라짐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(1</a:t>
                      </a:r>
                      <a:r>
                        <a:rPr lang="ko-KR" altLang="en-US" sz="1400" dirty="0"/>
                        <a:t>단계 친구들 만나러 가</a:t>
                      </a:r>
                      <a:r>
                        <a:rPr lang="ko-KR" altLang="en-US" sz="1400" baseline="0" dirty="0"/>
                        <a:t>는 길</a:t>
                      </a:r>
                      <a:r>
                        <a:rPr lang="en-US" altLang="ko-KR" sz="1400" baseline="0" dirty="0"/>
                        <a:t>, 2</a:t>
                      </a:r>
                      <a:r>
                        <a:rPr lang="ko-KR" altLang="en-US" sz="1400" baseline="0" dirty="0"/>
                        <a:t>단계 집 가는 골목</a:t>
                      </a:r>
                      <a:r>
                        <a:rPr lang="en-US" altLang="ko-KR" sz="1400" baseline="0" dirty="0"/>
                        <a:t>, 3</a:t>
                      </a:r>
                      <a:r>
                        <a:rPr lang="ko-KR" altLang="en-US" sz="1400" baseline="0"/>
                        <a:t>단계 이슬 누나 </a:t>
                      </a:r>
                      <a:r>
                        <a:rPr lang="ko-KR" altLang="en-US" sz="1400" baseline="0" dirty="0"/>
                        <a:t>있는 공원</a:t>
                      </a:r>
                      <a:r>
                        <a:rPr lang="en-US" altLang="ko-KR" sz="1400" baseline="0" dirty="0"/>
                        <a:t>)</a:t>
                      </a:r>
                      <a:r>
                        <a:rPr lang="ko-KR" altLang="en-US" sz="1400" baseline="0" dirty="0"/>
                        <a:t> </a:t>
                      </a:r>
                      <a:endParaRPr lang="en-US" altLang="ko-KR" sz="1400" dirty="0"/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55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게임 기능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장애물에 충돌할 시 체력 감소 </a:t>
                      </a:r>
                      <a:r>
                        <a:rPr lang="en-US" altLang="ko-KR" sz="1400" dirty="0"/>
                        <a:t>(1</a:t>
                      </a:r>
                      <a:r>
                        <a:rPr lang="ko-KR" altLang="en-US" sz="1400" dirty="0"/>
                        <a:t>단계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번</a:t>
                      </a:r>
                      <a:r>
                        <a:rPr lang="en-US" altLang="ko-KR" sz="1400" dirty="0"/>
                        <a:t>, 2</a:t>
                      </a:r>
                      <a:r>
                        <a:rPr lang="ko-KR" altLang="en-US" sz="1400" dirty="0"/>
                        <a:t>단계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번</a:t>
                      </a:r>
                      <a:r>
                        <a:rPr lang="en-US" altLang="ko-KR" sz="1400" dirty="0"/>
                        <a:t>, 3</a:t>
                      </a:r>
                      <a:r>
                        <a:rPr lang="ko-KR" altLang="en-US" sz="1400" dirty="0"/>
                        <a:t>단계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번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algn="ctr" latinLnBrk="1"/>
                      <a:r>
                        <a:rPr lang="ko-KR" altLang="en-US" sz="1400" dirty="0"/>
                        <a:t>목적지에 도착할 시 다음 목적지를 향해 출발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스테이지 </a:t>
                      </a:r>
                      <a:r>
                        <a:rPr lang="en-US" altLang="ko-KR" sz="1400" dirty="0"/>
                        <a:t>up)</a:t>
                      </a:r>
                    </a:p>
                    <a:p>
                      <a:pPr algn="ctr" latinLnBrk="1"/>
                      <a:r>
                        <a:rPr lang="ko-KR" altLang="en-US" sz="1400" dirty="0"/>
                        <a:t>아이템을 먹으면 사용가능</a:t>
                      </a:r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52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사운드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원작 애니메이션 배경음악 및 효과음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부딪히는 소리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아이템 먹는 소리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잡히는 소리 등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28031">
                <a:tc>
                  <a:txBody>
                    <a:bodyPr/>
                    <a:lstStyle/>
                    <a:p>
                      <a:pPr marL="0" indent="0" algn="ctr" latinLnBrk="1">
                        <a:buFont typeface="+mj-lt"/>
                        <a:buNone/>
                      </a:pPr>
                      <a:r>
                        <a:rPr lang="ko-KR" altLang="en-US" sz="1400" dirty="0"/>
                        <a:t>애니메이션</a:t>
                      </a:r>
                    </a:p>
                  </a:txBody>
                  <a:tcPr marT="45722" marB="4572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달리기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점프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캐릭터와 장애물의 충돌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애니메이션 구현</a:t>
                      </a:r>
                    </a:p>
                    <a:p>
                      <a:pPr algn="ctr" latinLnBrk="1"/>
                      <a:r>
                        <a:rPr lang="ko-KR" altLang="en-US" sz="1400" dirty="0"/>
                        <a:t>스테이지의 이동</a:t>
                      </a:r>
                      <a:endParaRPr lang="en-US" altLang="ko-KR" sz="1400" dirty="0"/>
                    </a:p>
                  </a:txBody>
                  <a:tcPr marT="45722" marB="45722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855755" y="543163"/>
            <a:ext cx="4104456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개발 상황</a:t>
            </a:r>
            <a:endParaRPr lang="en-US" altLang="ko-KR" sz="44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390204B8-6AAF-43D9-B4BD-83437114A9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12345"/>
              </p:ext>
            </p:extLst>
          </p:nvPr>
        </p:nvGraphicFramePr>
        <p:xfrm>
          <a:off x="342455" y="1749150"/>
          <a:ext cx="8459089" cy="472431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8370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10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909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sz="18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 hMerge="1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latinLnBrk="1"/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15" marB="45715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lumMod val="50000"/>
                        <a:lumOff val="50000"/>
                        <a:alpha val="69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rowSpan="2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latinLnBrk="1"/>
                      <a:r>
                        <a:rPr lang="ko-KR" altLang="en-US" sz="1400" dirty="0"/>
                        <a:t>제</a:t>
                      </a:r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주 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/>
                        <a:t>(10/23~29)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계획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/>
                        <a:t>리소스 수집 및 맵 스케치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3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결과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(90%)</a:t>
                      </a:r>
                      <a:r>
                        <a:rPr lang="ko-KR" altLang="en-US" sz="1400" dirty="0"/>
                        <a:t>리소스 수집 및 편집 완료</a:t>
                      </a:r>
                      <a:r>
                        <a:rPr lang="en-US" altLang="ko-KR" sz="1400" dirty="0"/>
                        <a:t>. </a:t>
                      </a:r>
                      <a:r>
                        <a:rPr lang="ko-KR" altLang="en-US" sz="1400" dirty="0"/>
                        <a:t>맵 스케치</a:t>
                      </a:r>
                      <a:r>
                        <a:rPr lang="en-US" altLang="ko-KR" sz="1400" dirty="0"/>
                        <a:t>(1</a:t>
                      </a:r>
                      <a:r>
                        <a:rPr lang="ko-KR" altLang="en-US" sz="1400" dirty="0"/>
                        <a:t>단계 돌길</a:t>
                      </a:r>
                      <a:r>
                        <a:rPr lang="en-US" altLang="ko-KR" sz="1400" dirty="0"/>
                        <a:t>, 2</a:t>
                      </a:r>
                      <a:r>
                        <a:rPr lang="ko-KR" altLang="en-US" sz="1400" dirty="0"/>
                        <a:t>단계 벽돌</a:t>
                      </a:r>
                      <a:r>
                        <a:rPr lang="en-US" altLang="ko-KR" sz="1400" dirty="0"/>
                        <a:t>, 3</a:t>
                      </a:r>
                      <a:r>
                        <a:rPr lang="ko-KR" altLang="en-US" sz="1400" dirty="0"/>
                        <a:t>단계 잔디</a:t>
                      </a:r>
                      <a:r>
                        <a:rPr lang="en-US" altLang="ko-KR" sz="1400" dirty="0"/>
                        <a:t>)</a:t>
                      </a:r>
                      <a:r>
                        <a:rPr lang="ko-KR" altLang="en-US" sz="1400" dirty="0"/>
                        <a:t>완료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-&gt;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계속해서 수정하고 변동 있었음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rowSpan="2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latinLnBrk="1"/>
                      <a:r>
                        <a:rPr lang="ko-KR" altLang="en-US" sz="1400" dirty="0"/>
                        <a:t>제</a:t>
                      </a:r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주</a:t>
                      </a:r>
                      <a:endParaRPr lang="en-US" altLang="ko-KR" sz="14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(10/30~11/5)</a:t>
                      </a:r>
                      <a:endParaRPr lang="ko-KR" altLang="en-US" sz="1400" b="1" kern="1200" dirty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latinLnBrk="1"/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계획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/>
                        <a:t>주인공 캐릭터 및 적 캐릭터 설정 </a:t>
                      </a:r>
                      <a:r>
                        <a:rPr lang="en-US" altLang="ko-KR" sz="1400" dirty="0"/>
                        <a:t>&amp; </a:t>
                      </a:r>
                      <a:r>
                        <a:rPr lang="ko-KR" altLang="en-US" sz="1400" dirty="0"/>
                        <a:t>움직임 구현</a:t>
                      </a: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결과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(70%)</a:t>
                      </a:r>
                      <a:r>
                        <a:rPr lang="ko-KR" altLang="en-US" sz="1400" dirty="0"/>
                        <a:t>주인공 캐릭터 뛰기 완료</a:t>
                      </a:r>
                      <a:r>
                        <a:rPr lang="en-US" altLang="ko-KR" sz="1400" dirty="0"/>
                        <a:t> &amp; </a:t>
                      </a:r>
                      <a:r>
                        <a:rPr lang="ko-KR" altLang="en-US" sz="1400" dirty="0"/>
                        <a:t>점프 오류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위치 및 속도 완료</a:t>
                      </a:r>
                      <a:r>
                        <a:rPr lang="en-US" altLang="ko-KR" sz="1400" dirty="0"/>
                        <a:t>. / </a:t>
                      </a:r>
                      <a:r>
                        <a:rPr lang="ko-KR" altLang="en-US" sz="1400" dirty="0"/>
                        <a:t>적 캐릭터 자동 뛰기 완료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위치 및 속도 완료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계속 시현해보고 수정 예정</a:t>
                      </a:r>
                      <a:r>
                        <a:rPr lang="en-US" altLang="ko-KR" sz="1400" dirty="0"/>
                        <a:t>). -&gt; </a:t>
                      </a:r>
                      <a:r>
                        <a:rPr lang="ko-KR" altLang="en-US" sz="1400" dirty="0"/>
                        <a:t>주인공 캐릭터의 아이템 구현은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주차 예정</a:t>
                      </a:r>
                      <a:r>
                        <a:rPr lang="en-US" altLang="ko-KR" sz="1400" dirty="0"/>
                        <a:t>. </a:t>
                      </a:r>
                      <a:r>
                        <a:rPr lang="ko-KR" altLang="en-US" sz="1400" dirty="0"/>
                        <a:t>두 캐릭터의 충돌 </a:t>
                      </a:r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주차 예정</a:t>
                      </a:r>
                      <a:r>
                        <a:rPr lang="en-US" altLang="ko-KR" sz="1400" dirty="0"/>
                        <a:t>. 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rowSpan="2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제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주</a:t>
                      </a:r>
                      <a:endParaRPr lang="en-US" altLang="ko-KR" sz="14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(11/6~ 12)</a:t>
                      </a:r>
                      <a:endParaRPr lang="ko-KR" altLang="en-US" sz="1400" b="1" kern="1200" dirty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계획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dirty="0"/>
                        <a:t>단계별 스테이지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맵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구현</a:t>
                      </a: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결과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(100%) 1</a:t>
                      </a:r>
                      <a:r>
                        <a:rPr lang="ko-KR" altLang="en-US" sz="1400" dirty="0"/>
                        <a:t>단계 돌길</a:t>
                      </a:r>
                      <a:r>
                        <a:rPr lang="en-US" altLang="ko-KR" sz="1400" dirty="0"/>
                        <a:t>-&gt;</a:t>
                      </a:r>
                      <a:r>
                        <a:rPr lang="ko-KR" altLang="en-US" sz="1400" dirty="0"/>
                        <a:t>친구들</a:t>
                      </a:r>
                      <a:r>
                        <a:rPr lang="en-US" altLang="ko-KR" sz="1400" dirty="0"/>
                        <a:t>, 2</a:t>
                      </a:r>
                      <a:r>
                        <a:rPr lang="ko-KR" altLang="en-US" sz="1400" dirty="0"/>
                        <a:t>단계 벽돌</a:t>
                      </a:r>
                      <a:r>
                        <a:rPr lang="en-US" altLang="ko-KR" sz="1400" dirty="0"/>
                        <a:t>-&gt;</a:t>
                      </a:r>
                      <a:r>
                        <a:rPr lang="ko-KR" altLang="en-US" sz="1400" dirty="0"/>
                        <a:t>집</a:t>
                      </a:r>
                      <a:r>
                        <a:rPr lang="en-US" altLang="ko-KR" sz="1400" dirty="0"/>
                        <a:t>, 3</a:t>
                      </a:r>
                      <a:r>
                        <a:rPr lang="ko-KR" altLang="en-US" sz="1400" dirty="0"/>
                        <a:t>단계 잔디</a:t>
                      </a:r>
                      <a:r>
                        <a:rPr lang="en-US" altLang="ko-KR" sz="1400" dirty="0"/>
                        <a:t>-&gt;</a:t>
                      </a:r>
                      <a:r>
                        <a:rPr lang="ko-KR" altLang="en-US" sz="1400" dirty="0"/>
                        <a:t>이슬누나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목적지의 위치 및 속도 구현 완료</a:t>
                      </a: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9209">
                <a:tc rowSpan="2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제</a:t>
                      </a:r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주</a:t>
                      </a:r>
                      <a:endParaRPr lang="en-US" altLang="ko-KR" sz="14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(11/13~11/19)</a:t>
                      </a:r>
                      <a:endParaRPr lang="ko-KR" altLang="en-US" sz="1400" b="1" kern="1200" dirty="0">
                        <a:solidFill>
                          <a:schemeClr val="tx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계</a:t>
                      </a:r>
                      <a:endParaRPr lang="en-US" altLang="ko-KR" sz="1400" dirty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획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baseline="0" dirty="0"/>
                        <a:t>중간 점검 및 추가</a:t>
                      </a:r>
                      <a:r>
                        <a:rPr lang="en-US" altLang="ko-KR" sz="1400" baseline="0" dirty="0"/>
                        <a:t>/</a:t>
                      </a:r>
                      <a:r>
                        <a:rPr lang="ko-KR" altLang="en-US" sz="1400" baseline="0" dirty="0"/>
                        <a:t>보완 시간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9209">
                <a:tc vMerge="1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lumMod val="50000"/>
                        <a:lumOff val="50000"/>
                        <a:alpha val="69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결</a:t>
                      </a:r>
                      <a:endParaRPr lang="en-US" altLang="ko-KR" sz="1400" dirty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과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점프 오류 수정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.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게임 중간 점검 해보면서 캐릭터 속도 수정 완료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lt"/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45715" marB="4571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311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855754" y="543164"/>
            <a:ext cx="414829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Github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커밋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통계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5496" y="182250"/>
            <a:ext cx="108012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85429241-9FDB-4E49-875B-123A00ECA3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237" y="1628800"/>
            <a:ext cx="6452550" cy="457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137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5"/>
          <p:cNvSpPr txBox="1">
            <a:spLocks noChangeArrowheads="1"/>
          </p:cNvSpPr>
          <p:nvPr/>
        </p:nvSpPr>
        <p:spPr bwMode="auto">
          <a:xfrm>
            <a:off x="337365" y="542630"/>
            <a:ext cx="414829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게임 실행 영상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My Movie">
            <a:hlinkClick r:id="" action="ppaction://media"/>
            <a:extLst>
              <a:ext uri="{FF2B5EF4-FFF2-40B4-BE49-F238E27FC236}">
                <a16:creationId xmlns:a16="http://schemas.microsoft.com/office/drawing/2014/main" id="{B23E5847-1424-4CD3-911F-AD8F9BF81A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186" y="1715988"/>
            <a:ext cx="8496944" cy="477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54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</TotalTime>
  <Words>423</Words>
  <Application>Microsoft Office PowerPoint</Application>
  <PresentationFormat>화면 슬라이드 쇼(4:3)</PresentationFormat>
  <Paragraphs>77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나눔바른고딕</vt:lpstr>
      <vt:lpstr>맑은 고딕</vt:lpstr>
      <vt:lpstr>나눔고딕</vt:lpstr>
      <vt:lpstr>Arial</vt:lpstr>
      <vt:lpstr>Calibri</vt:lpstr>
      <vt:lpstr>배달의민족 한나</vt:lpstr>
      <vt:lpstr>나눔고딕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NSM</dc:creator>
  <cp:lastModifiedBy>Jaehie You</cp:lastModifiedBy>
  <cp:revision>79</cp:revision>
  <dcterms:created xsi:type="dcterms:W3CDTF">2014-05-20T10:28:59Z</dcterms:created>
  <dcterms:modified xsi:type="dcterms:W3CDTF">2017-11-21T11:02:27Z</dcterms:modified>
</cp:coreProperties>
</file>